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6" r:id="rId2"/>
    <p:sldId id="256" r:id="rId3"/>
    <p:sldId id="258" r:id="rId4"/>
    <p:sldId id="257" r:id="rId5"/>
    <p:sldId id="259" r:id="rId6"/>
    <p:sldId id="262" r:id="rId7"/>
    <p:sldId id="261" r:id="rId8"/>
    <p:sldId id="260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E05DAC-2198-48A7-87B9-C339D21A0A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E7942B-CCB2-41FC-9D3C-C22DC0832E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28BCFC-3DE7-4666-8A6D-A9D3E5C1C8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C71D60-35D5-411C-AD47-5793534DE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736584F-2C5F-433F-9147-9A9BC0398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9471C-2774-41D4-BFFC-4E57973016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71A2D-3555-467C-A112-4F008E3E53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260AE7-EE79-4B92-AAC6-F7817CF58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728C76-DD81-4202-8AA5-681F52794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EB8879-B1D0-475B-99A5-14DFDBD774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155798-3914-4F30-BA84-9C5734D3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CC5FC67-2725-4F80-A62C-7095C6D398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pload.wikimedia.org/wikipedia/commons/a/af/Carbon-dioxide-3D-vdW.sv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d/d8/AX2E2-2D.p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upload.wikimedia.org/wikipedia/commons/5/58/Borane-3D-balls.pn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9/94/Methane-CRC-MW-dimensions-2D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VSEPR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505200"/>
            <a:ext cx="5105400" cy="2133600"/>
          </a:xfrm>
        </p:spPr>
        <p:txBody>
          <a:bodyPr/>
          <a:lstStyle/>
          <a:p>
            <a:r>
              <a:rPr lang="en-US" dirty="0" smtClean="0"/>
              <a:t>Can you determine the molecular shapes of these molecules?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Correct 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Congratulations</a:t>
            </a:r>
          </a:p>
        </p:txBody>
      </p:sp>
      <p:sp>
        <p:nvSpPr>
          <p:cNvPr id="2765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7654" name="Picture 6" descr="File:Carbon-dioxide-3D-vdW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2362200"/>
            <a:ext cx="6248400" cy="4108323"/>
          </a:xfrm>
          <a:prstGeom prst="rect">
            <a:avLst/>
          </a:prstGeom>
          <a:noFill/>
        </p:spPr>
      </p:pic>
      <p:pic>
        <p:nvPicPr>
          <p:cNvPr id="8" name="Picture 8" descr="http://upload.wikimedia.org/wikipedia/commons/1/1f/AX2E0-2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810000"/>
            <a:ext cx="5849816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Cyanate</a:t>
            </a:r>
            <a:r>
              <a:rPr lang="en-US" dirty="0" smtClean="0"/>
              <a:t> ion:  (OCN)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2057400"/>
            <a:ext cx="5029200" cy="3026736"/>
          </a:xfrm>
        </p:spPr>
        <p:txBody>
          <a:bodyPr/>
          <a:lstStyle/>
          <a:p>
            <a:r>
              <a:rPr lang="en-US" dirty="0" smtClean="0"/>
              <a:t>A – Bent</a:t>
            </a:r>
          </a:p>
          <a:p>
            <a:r>
              <a:rPr lang="en-US" dirty="0" smtClean="0"/>
              <a:t>B – Linear</a:t>
            </a:r>
          </a:p>
          <a:p>
            <a:r>
              <a:rPr lang="en-US" dirty="0" smtClean="0"/>
              <a:t>C – Tetrahedral</a:t>
            </a:r>
          </a:p>
          <a:p>
            <a:r>
              <a:rPr lang="en-US" dirty="0" smtClean="0"/>
              <a:t>D – </a:t>
            </a:r>
            <a:r>
              <a:rPr lang="en-US" dirty="0" err="1" smtClean="0"/>
              <a:t>Trigonal</a:t>
            </a:r>
            <a:r>
              <a:rPr lang="en-US" dirty="0" smtClean="0"/>
              <a:t> </a:t>
            </a:r>
            <a:r>
              <a:rPr lang="en-US" dirty="0" smtClean="0"/>
              <a:t>P</a:t>
            </a:r>
            <a:r>
              <a:rPr lang="en-US" dirty="0" smtClean="0"/>
              <a:t>yramidal</a:t>
            </a:r>
            <a:endParaRPr lang="en-US" dirty="0"/>
          </a:p>
        </p:txBody>
      </p:sp>
      <p:sp>
        <p:nvSpPr>
          <p:cNvPr id="6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21336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6400" y="30480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0" y="35814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6400" y="25908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Sorry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458200" cy="1752600"/>
          </a:xfrm>
        </p:spPr>
        <p:txBody>
          <a:bodyPr/>
          <a:lstStyle/>
          <a:p>
            <a:r>
              <a:rPr lang="en-US"/>
              <a:t>That was the wrong answer</a:t>
            </a:r>
          </a:p>
        </p:txBody>
      </p:sp>
      <p:sp>
        <p:nvSpPr>
          <p:cNvPr id="2662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Correct 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Congratulations</a:t>
            </a:r>
          </a:p>
        </p:txBody>
      </p:sp>
      <p:sp>
        <p:nvSpPr>
          <p:cNvPr id="2765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9938" name="Picture 2" descr="http://upload.wikimedia.org/wikipedia/commons/1/1c/Cyanate-ion-3D-vd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2613092"/>
            <a:ext cx="6642100" cy="4244908"/>
          </a:xfrm>
          <a:prstGeom prst="rect">
            <a:avLst/>
          </a:prstGeom>
          <a:noFill/>
        </p:spPr>
      </p:pic>
      <p:pic>
        <p:nvPicPr>
          <p:cNvPr id="39944" name="Picture 8" descr="http://upload.wikimedia.org/wikipedia/commons/1/1f/AX2E0-2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114800"/>
            <a:ext cx="5849816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Oxygen </a:t>
            </a:r>
            <a:r>
              <a:rPr lang="en-US" dirty="0" err="1" smtClean="0"/>
              <a:t>Difluoride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362200"/>
            <a:ext cx="5562600" cy="4093536"/>
          </a:xfrm>
        </p:spPr>
        <p:txBody>
          <a:bodyPr/>
          <a:lstStyle/>
          <a:p>
            <a:r>
              <a:rPr lang="en-US" dirty="0" smtClean="0"/>
              <a:t>A - Bent</a:t>
            </a:r>
          </a:p>
          <a:p>
            <a:r>
              <a:rPr lang="en-US" dirty="0" smtClean="0"/>
              <a:t>B – Linear</a:t>
            </a:r>
          </a:p>
          <a:p>
            <a:r>
              <a:rPr lang="en-US" dirty="0" smtClean="0"/>
              <a:t>C – Tetrahedral</a:t>
            </a:r>
          </a:p>
          <a:p>
            <a:r>
              <a:rPr lang="en-US" dirty="0" smtClean="0"/>
              <a:t>D – </a:t>
            </a:r>
            <a:r>
              <a:rPr lang="en-US" dirty="0" err="1" smtClean="0"/>
              <a:t>Trigonal</a:t>
            </a:r>
            <a:r>
              <a:rPr lang="en-US" dirty="0" smtClean="0"/>
              <a:t> </a:t>
            </a:r>
            <a:r>
              <a:rPr lang="en-US" dirty="0" err="1" smtClean="0"/>
              <a:t>Bipyramidal</a:t>
            </a:r>
            <a:endParaRPr lang="en-US" dirty="0"/>
          </a:p>
        </p:txBody>
      </p:sp>
      <p:sp>
        <p:nvSpPr>
          <p:cNvPr id="4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33600" y="24384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28956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09800" y="33528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0" y="38100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Sorry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458200" cy="1752600"/>
          </a:xfrm>
        </p:spPr>
        <p:txBody>
          <a:bodyPr/>
          <a:lstStyle/>
          <a:p>
            <a:r>
              <a:rPr lang="en-US"/>
              <a:t>That was the wrong answer</a:t>
            </a:r>
          </a:p>
        </p:txBody>
      </p:sp>
      <p:sp>
        <p:nvSpPr>
          <p:cNvPr id="2662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Correct 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Congratulations</a:t>
            </a:r>
          </a:p>
        </p:txBody>
      </p:sp>
      <p:sp>
        <p:nvSpPr>
          <p:cNvPr id="2765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6866" name="Picture 2" descr="http://upload.wikimedia.org/wikipedia/commons/9/96/Oxygen-difluoride-3D-vd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19200"/>
            <a:ext cx="5432978" cy="4419600"/>
          </a:xfrm>
          <a:prstGeom prst="rect">
            <a:avLst/>
          </a:prstGeom>
          <a:noFill/>
        </p:spPr>
      </p:pic>
      <p:pic>
        <p:nvPicPr>
          <p:cNvPr id="36868" name="Picture 4" descr="File:AX2E2-2D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0"/>
            <a:ext cx="4765548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33600"/>
            <a:ext cx="4419600" cy="3495984"/>
          </a:xfrm>
        </p:spPr>
        <p:txBody>
          <a:bodyPr/>
          <a:lstStyle/>
          <a:p>
            <a:r>
              <a:rPr lang="en-US" dirty="0" smtClean="0"/>
              <a:t>A - Bent</a:t>
            </a:r>
          </a:p>
          <a:p>
            <a:r>
              <a:rPr lang="en-US" dirty="0" smtClean="0"/>
              <a:t>B - </a:t>
            </a:r>
            <a:r>
              <a:rPr lang="en-US" dirty="0" err="1" smtClean="0"/>
              <a:t>Trigonal</a:t>
            </a:r>
            <a:r>
              <a:rPr lang="en-US" dirty="0" smtClean="0"/>
              <a:t> Planar</a:t>
            </a:r>
          </a:p>
          <a:p>
            <a:r>
              <a:rPr lang="en-US" dirty="0" smtClean="0"/>
              <a:t>C - Linear</a:t>
            </a:r>
          </a:p>
          <a:p>
            <a:r>
              <a:rPr lang="en-US" dirty="0" smtClean="0"/>
              <a:t>D - </a:t>
            </a:r>
            <a:r>
              <a:rPr lang="en-US" dirty="0" err="1" smtClean="0"/>
              <a:t>Trigonal</a:t>
            </a:r>
            <a:r>
              <a:rPr lang="en-US" dirty="0" smtClean="0"/>
              <a:t> </a:t>
            </a:r>
            <a:r>
              <a:rPr lang="en-US" dirty="0" err="1" smtClean="0"/>
              <a:t>Bipyramidal</a:t>
            </a:r>
            <a:endParaRPr lang="en-US" dirty="0"/>
          </a:p>
        </p:txBody>
      </p:sp>
      <p:sp>
        <p:nvSpPr>
          <p:cNvPr id="4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098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31242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6576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3000" y="26670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Sorry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458200" cy="1752600"/>
          </a:xfrm>
        </p:spPr>
        <p:txBody>
          <a:bodyPr/>
          <a:lstStyle/>
          <a:p>
            <a:r>
              <a:rPr lang="en-US"/>
              <a:t>That was the wrong answer</a:t>
            </a:r>
          </a:p>
        </p:txBody>
      </p:sp>
      <p:sp>
        <p:nvSpPr>
          <p:cNvPr id="2662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Correct 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Congratulations</a:t>
            </a:r>
          </a:p>
        </p:txBody>
      </p:sp>
      <p:sp>
        <p:nvSpPr>
          <p:cNvPr id="2765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3794" name="Picture 2" descr="File:Borane-3D-balls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228600"/>
            <a:ext cx="6819900" cy="5705476"/>
          </a:xfrm>
          <a:prstGeom prst="rect">
            <a:avLst/>
          </a:prstGeom>
          <a:noFill/>
        </p:spPr>
      </p:pic>
      <p:pic>
        <p:nvPicPr>
          <p:cNvPr id="33796" name="Picture 4" descr="http://upload.wikimedia.org/wikipedia/commons/8/8c/AX3E0-side-2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838200"/>
            <a:ext cx="5765800" cy="3713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66116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What is the molecular structure of methane?  (CH</a:t>
            </a:r>
            <a:r>
              <a:rPr lang="en-US" sz="4400" baseline="-25000" dirty="0" smtClean="0"/>
              <a:t>4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>
          <a:xfrm>
            <a:off x="1981200" y="2895601"/>
            <a:ext cx="5181600" cy="2362200"/>
          </a:xfrm>
        </p:spPr>
        <p:txBody>
          <a:bodyPr/>
          <a:lstStyle/>
          <a:p>
            <a:r>
              <a:rPr lang="en-US" dirty="0"/>
              <a:t> A – </a:t>
            </a:r>
            <a:r>
              <a:rPr lang="en-US" dirty="0" smtClean="0"/>
              <a:t>Bent</a:t>
            </a:r>
            <a:endParaRPr lang="en-US" dirty="0"/>
          </a:p>
          <a:p>
            <a:r>
              <a:rPr lang="en-US" dirty="0"/>
              <a:t> B – </a:t>
            </a:r>
            <a:r>
              <a:rPr lang="en-US" dirty="0" smtClean="0"/>
              <a:t>Tetrahedral</a:t>
            </a:r>
            <a:endParaRPr lang="en-US" dirty="0"/>
          </a:p>
          <a:p>
            <a:r>
              <a:rPr lang="en-US" dirty="0"/>
              <a:t> C – </a:t>
            </a:r>
            <a:r>
              <a:rPr lang="en-US" dirty="0" err="1" smtClean="0"/>
              <a:t>Trigonal</a:t>
            </a:r>
            <a:r>
              <a:rPr lang="en-US" dirty="0" smtClean="0"/>
              <a:t> Planar</a:t>
            </a:r>
            <a:endParaRPr lang="en-US" dirty="0"/>
          </a:p>
          <a:p>
            <a:r>
              <a:rPr lang="en-US" dirty="0"/>
              <a:t> D – </a:t>
            </a:r>
            <a:r>
              <a:rPr lang="en-US" dirty="0" err="1" smtClean="0"/>
              <a:t>Trigonal</a:t>
            </a:r>
            <a:r>
              <a:rPr lang="en-US" dirty="0" smtClean="0"/>
              <a:t> </a:t>
            </a:r>
            <a:r>
              <a:rPr lang="en-US" dirty="0" err="1" smtClean="0"/>
              <a:t>Bipyramidal</a:t>
            </a:r>
            <a:endParaRPr lang="en-US" dirty="0"/>
          </a:p>
        </p:txBody>
      </p:sp>
      <p:sp>
        <p:nvSpPr>
          <p:cNvPr id="205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2971800"/>
            <a:ext cx="44958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3429000"/>
            <a:ext cx="44958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3810000"/>
            <a:ext cx="5029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6400" y="4343400"/>
            <a:ext cx="5715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Silicon </a:t>
            </a:r>
            <a:r>
              <a:rPr lang="en-US" dirty="0" err="1" smtClean="0"/>
              <a:t>TRIchloride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438400"/>
            <a:ext cx="4114800" cy="2276784"/>
          </a:xfrm>
        </p:spPr>
        <p:txBody>
          <a:bodyPr/>
          <a:lstStyle/>
          <a:p>
            <a:r>
              <a:rPr lang="en-US" dirty="0" smtClean="0"/>
              <a:t>A- Bent</a:t>
            </a:r>
          </a:p>
          <a:p>
            <a:r>
              <a:rPr lang="en-US" dirty="0" smtClean="0"/>
              <a:t>B – Linear</a:t>
            </a:r>
          </a:p>
          <a:p>
            <a:r>
              <a:rPr lang="en-US" dirty="0" smtClean="0"/>
              <a:t>C – </a:t>
            </a:r>
            <a:r>
              <a:rPr lang="en-US" dirty="0" err="1" smtClean="0"/>
              <a:t>Trigonal</a:t>
            </a:r>
            <a:r>
              <a:rPr lang="en-US" dirty="0" smtClean="0"/>
              <a:t> </a:t>
            </a:r>
            <a:r>
              <a:rPr lang="en-US" dirty="0" err="1" smtClean="0"/>
              <a:t>Bipyramidal</a:t>
            </a:r>
            <a:endParaRPr lang="en-US" dirty="0" smtClean="0"/>
          </a:p>
          <a:p>
            <a:r>
              <a:rPr lang="en-US" dirty="0" smtClean="0"/>
              <a:t>D – </a:t>
            </a:r>
            <a:r>
              <a:rPr lang="en-US" dirty="0" err="1" smtClean="0"/>
              <a:t>Trigonal</a:t>
            </a:r>
            <a:r>
              <a:rPr lang="en-US" dirty="0" smtClean="0"/>
              <a:t> Pyramidal</a:t>
            </a:r>
            <a:endParaRPr lang="en-US" dirty="0"/>
          </a:p>
        </p:txBody>
      </p:sp>
      <p:sp>
        <p:nvSpPr>
          <p:cNvPr id="4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76400" y="25146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29718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9624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05000" y="34290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Sorry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458200" cy="1752600"/>
          </a:xfrm>
        </p:spPr>
        <p:txBody>
          <a:bodyPr/>
          <a:lstStyle/>
          <a:p>
            <a:r>
              <a:rPr lang="en-US"/>
              <a:t>That was the wrong answer</a:t>
            </a:r>
          </a:p>
        </p:txBody>
      </p:sp>
      <p:sp>
        <p:nvSpPr>
          <p:cNvPr id="2662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Correct 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Congratulations</a:t>
            </a:r>
          </a:p>
        </p:txBody>
      </p:sp>
      <p:sp>
        <p:nvSpPr>
          <p:cNvPr id="2765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2" descr="http://upload.wikimedia.org/wikipedia/commons/5/58/Methane-3D-ball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321" y="914400"/>
            <a:ext cx="5147502" cy="5191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Sorry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458200" cy="1752600"/>
          </a:xfrm>
        </p:spPr>
        <p:txBody>
          <a:bodyPr/>
          <a:lstStyle/>
          <a:p>
            <a:r>
              <a:rPr lang="en-US"/>
              <a:t>That was the wrong answer</a:t>
            </a:r>
          </a:p>
        </p:txBody>
      </p:sp>
      <p:sp>
        <p:nvSpPr>
          <p:cNvPr id="1843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Correct !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Congratulations</a:t>
            </a:r>
          </a:p>
        </p:txBody>
      </p:sp>
      <p:sp>
        <p:nvSpPr>
          <p:cNvPr id="16390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396" name="Picture 12" descr="http://upload.wikimedia.org/wikipedia/commons/5/58/Methane-3D-ball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321" y="914400"/>
            <a:ext cx="5147502" cy="5191124"/>
          </a:xfrm>
          <a:prstGeom prst="rect">
            <a:avLst/>
          </a:prstGeom>
          <a:noFill/>
        </p:spPr>
      </p:pic>
      <p:pic>
        <p:nvPicPr>
          <p:cNvPr id="16398" name="Picture 14" descr="File:Methane-CRC-MW-dimensions-2D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27175" y="1066800"/>
            <a:ext cx="6311700" cy="4520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73736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What is the molecular </a:t>
            </a:r>
            <a:r>
              <a:rPr lang="en-US" sz="4000" dirty="0" smtClean="0"/>
              <a:t>Geometry about the central atom of Ammonia?  (NH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)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700688" y="2578752"/>
            <a:ext cx="4157312" cy="2907648"/>
          </a:xfrm>
        </p:spPr>
        <p:txBody>
          <a:bodyPr/>
          <a:lstStyle/>
          <a:p>
            <a:r>
              <a:rPr lang="en-US" dirty="0"/>
              <a:t> A – </a:t>
            </a:r>
            <a:r>
              <a:rPr lang="en-US" dirty="0" smtClean="0"/>
              <a:t>Bent</a:t>
            </a:r>
            <a:endParaRPr lang="en-US" dirty="0"/>
          </a:p>
          <a:p>
            <a:r>
              <a:rPr lang="en-US" dirty="0"/>
              <a:t> B – </a:t>
            </a:r>
            <a:r>
              <a:rPr lang="en-US" dirty="0" err="1" smtClean="0"/>
              <a:t>Trigonal</a:t>
            </a:r>
            <a:r>
              <a:rPr lang="en-US" dirty="0" smtClean="0"/>
              <a:t> Pyramidal</a:t>
            </a:r>
            <a:endParaRPr lang="en-US" dirty="0"/>
          </a:p>
          <a:p>
            <a:r>
              <a:rPr lang="en-US" dirty="0"/>
              <a:t> C – </a:t>
            </a:r>
            <a:r>
              <a:rPr lang="en-US" dirty="0" err="1" smtClean="0"/>
              <a:t>Trigonal</a:t>
            </a:r>
            <a:r>
              <a:rPr lang="en-US" dirty="0" smtClean="0"/>
              <a:t> Planar</a:t>
            </a:r>
            <a:endParaRPr lang="en-US" dirty="0"/>
          </a:p>
          <a:p>
            <a:r>
              <a:rPr lang="en-US" dirty="0"/>
              <a:t> D – </a:t>
            </a:r>
            <a:r>
              <a:rPr lang="en-US" dirty="0" smtClean="0"/>
              <a:t>Tetrahedral</a:t>
            </a:r>
            <a:endParaRPr lang="en-US" dirty="0"/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43200" y="4114800"/>
            <a:ext cx="2286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43200" y="3581400"/>
            <a:ext cx="3200400" cy="457178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43200" y="2667000"/>
            <a:ext cx="2362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43200" y="4114800"/>
            <a:ext cx="3523649" cy="457178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67000" y="3124200"/>
            <a:ext cx="3962400" cy="457178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Sorry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458200" cy="1752600"/>
          </a:xfrm>
        </p:spPr>
        <p:txBody>
          <a:bodyPr/>
          <a:lstStyle/>
          <a:p>
            <a:r>
              <a:rPr lang="en-US"/>
              <a:t>That was the wrong answer</a:t>
            </a:r>
          </a:p>
        </p:txBody>
      </p:sp>
      <p:sp>
        <p:nvSpPr>
          <p:cNvPr id="2560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Correct 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Congratulations</a:t>
            </a:r>
          </a:p>
        </p:txBody>
      </p:sp>
      <p:sp>
        <p:nvSpPr>
          <p:cNvPr id="2458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82" name="Picture 6" descr="http://upload.wikimedia.org/wikipedia/commons/0/05/Ammonia-3D-balls-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0"/>
            <a:ext cx="6476834" cy="5000188"/>
          </a:xfrm>
          <a:prstGeom prst="rect">
            <a:avLst/>
          </a:prstGeom>
          <a:noFill/>
        </p:spPr>
      </p:pic>
      <p:pic>
        <p:nvPicPr>
          <p:cNvPr id="24584" name="Picture 8" descr="http://upload.wikimedia.org/wikipedia/commons/1/11/Ammonia-2D-dimension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1752600"/>
            <a:ext cx="5923852" cy="4114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239000" cy="1905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What is the molecular geometry about the central molecule in Carbon dioxide?</a:t>
            </a:r>
            <a:endParaRPr lang="en-US" sz="44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895600"/>
            <a:ext cx="4800600" cy="2438400"/>
          </a:xfrm>
        </p:spPr>
        <p:txBody>
          <a:bodyPr/>
          <a:lstStyle/>
          <a:p>
            <a:r>
              <a:rPr lang="en-US" dirty="0"/>
              <a:t> A – </a:t>
            </a:r>
            <a:r>
              <a:rPr lang="en-US" dirty="0" smtClean="0"/>
              <a:t>Bent</a:t>
            </a:r>
            <a:endParaRPr lang="en-US" dirty="0"/>
          </a:p>
          <a:p>
            <a:r>
              <a:rPr lang="en-US" dirty="0"/>
              <a:t> B – </a:t>
            </a:r>
            <a:r>
              <a:rPr lang="en-US" dirty="0" smtClean="0"/>
              <a:t>Linear</a:t>
            </a:r>
            <a:endParaRPr lang="en-US" dirty="0"/>
          </a:p>
          <a:p>
            <a:r>
              <a:rPr lang="en-US" dirty="0"/>
              <a:t> C – </a:t>
            </a:r>
            <a:r>
              <a:rPr lang="en-US" dirty="0" smtClean="0"/>
              <a:t>Tetrahedral</a:t>
            </a:r>
            <a:endParaRPr lang="en-US" dirty="0"/>
          </a:p>
          <a:p>
            <a:r>
              <a:rPr lang="en-US" dirty="0"/>
              <a:t> D – </a:t>
            </a:r>
            <a:r>
              <a:rPr lang="en-US" dirty="0" err="1" smtClean="0"/>
              <a:t>Trigonal</a:t>
            </a:r>
            <a:r>
              <a:rPr lang="en-US" dirty="0" smtClean="0"/>
              <a:t> </a:t>
            </a:r>
            <a:r>
              <a:rPr lang="en-US" dirty="0" err="1" smtClean="0"/>
              <a:t>Bipyramidal</a:t>
            </a:r>
            <a:endParaRPr lang="en-US" dirty="0"/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62200" y="3429000"/>
            <a:ext cx="3810000" cy="381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62200" y="3962400"/>
            <a:ext cx="3657600" cy="381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38400" y="4419600"/>
            <a:ext cx="3810000" cy="381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62200" y="2971800"/>
            <a:ext cx="38100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Sorry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458200" cy="1752600"/>
          </a:xfrm>
        </p:spPr>
        <p:txBody>
          <a:bodyPr/>
          <a:lstStyle/>
          <a:p>
            <a:r>
              <a:rPr lang="en-US"/>
              <a:t>That was the wrong answer</a:t>
            </a:r>
          </a:p>
        </p:txBody>
      </p:sp>
      <p:sp>
        <p:nvSpPr>
          <p:cNvPr id="26628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</TotalTime>
  <Words>231</Words>
  <Application>Microsoft Office PowerPoint</Application>
  <PresentationFormat>On-screen Show (4:3)</PresentationFormat>
  <Paragraphs>65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Wingdings</vt:lpstr>
      <vt:lpstr>Opulent</vt:lpstr>
      <vt:lpstr>VSEPR QUIZ</vt:lpstr>
      <vt:lpstr>What is the molecular structure of methane?  (CH4)</vt:lpstr>
      <vt:lpstr>Sorry</vt:lpstr>
      <vt:lpstr>Correct !</vt:lpstr>
      <vt:lpstr>What is the molecular Geometry about the central atom of Ammonia?  (NH3)</vt:lpstr>
      <vt:lpstr>Sorry</vt:lpstr>
      <vt:lpstr>Correct !</vt:lpstr>
      <vt:lpstr>What is the molecular geometry about the central molecule in Carbon dioxide?</vt:lpstr>
      <vt:lpstr>Sorry</vt:lpstr>
      <vt:lpstr>Correct !</vt:lpstr>
      <vt:lpstr>Cyanate ion:  (OCN)</vt:lpstr>
      <vt:lpstr>Sorry</vt:lpstr>
      <vt:lpstr>Correct !</vt:lpstr>
      <vt:lpstr>Oxygen Difluoride</vt:lpstr>
      <vt:lpstr>Sorry</vt:lpstr>
      <vt:lpstr>Correct !</vt:lpstr>
      <vt:lpstr>BORANE</vt:lpstr>
      <vt:lpstr>Sorry</vt:lpstr>
      <vt:lpstr>Correct !</vt:lpstr>
      <vt:lpstr>Silicon TRIchloride</vt:lpstr>
      <vt:lpstr>Sorry</vt:lpstr>
      <vt:lpstr>Correct !</vt:lpstr>
    </vt:vector>
  </TitlesOfParts>
  <Company>About Presentation Software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Multple Choice Quiz Template</dc:title>
  <dc:creator>Wendy Russell</dc:creator>
  <cp:lastModifiedBy>dmh14810</cp:lastModifiedBy>
  <cp:revision>28</cp:revision>
  <dcterms:created xsi:type="dcterms:W3CDTF">2006-08-19T19:50:36Z</dcterms:created>
  <dcterms:modified xsi:type="dcterms:W3CDTF">2009-04-01T19:35:03Z</dcterms:modified>
</cp:coreProperties>
</file>